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144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sv-SE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med naturen hem i dina minnen eller i din kamera, inte i ditt bagage!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1FAA31-49C2-4D63-92A4-D9AB69B2964B}"/>
</file>

<file path=customXml/itemProps2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2025-04-29T10:59:20Z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